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i/gio/NLsbKuwhEfMtJ3wAvyy+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Jolanta Kujawska-Tomasik"/>
  <p:cmAuthor clrIdx="1" id="1" initials="" lastIdx="2" name="Jakub Rudolf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4-22T18:52:52.675">
    <p:pos x="6000" y="0"/>
    <p:text>A ten slajd ogólny z zawodami w technikum i branżówce to też fajny pomysł, tylko pytanie na początku czy na końcu?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czLU1A"/>
      </p:ext>
    </p:extLst>
  </p:cm>
  <p:cm authorId="1" idx="1" dt="2020-04-22T18:52:52.675">
    <p:pos x="6000" y="0"/>
    <p:text>Miałem na myśli to że  pod koniec macie elektryka oznaczonego jako duplikat i tam bym to dał przed nim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JczLU2U"/>
      </p:ext>
    </p:extLst>
  </p:cm>
  <p:cm authorId="0" idx="2" dt="2020-04-22T18:43:23.964">
    <p:pos x="6000" y="100"/>
    <p:text>Zastanawiałyśmy się z Panią Agnieszką nad tymi kółkami, ale masz rację niech zostaną te co są realnie..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czLU0w"/>
      </p:ext>
    </p:extLst>
  </p:cm>
  <p:cm authorId="1" idx="2" dt="2020-04-22T17:34:49.867">
    <p:pos x="6000" y="200"/>
    <p:text>Myslę że na końcu trzeba zrobic slajd oddzielajacy technikum od branżówki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cSfr-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3fefa8b1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83fefa8b1f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3fefa8b1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83fefa8b1f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3fefa8b1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83fefa8b1f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3fefa8b1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83fefa8b1f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fba6587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7fba65872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3fefa8b1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83fefa8b1f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3fefa8b1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83fefa8b1f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3fefa8b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83fefa8b1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3fefa8b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83fefa8b1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3fefa8b1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83fefa8b1f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3fefa8b1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83fefa8b1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zseeim.edu.pl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3419872" y="5057800"/>
            <a:ext cx="5544616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libri"/>
              <a:buNone/>
            </a:pPr>
            <a:br>
              <a:rPr b="1" lang="pl-PL" sz="2430"/>
            </a:br>
            <a:br>
              <a:rPr b="1" lang="pl-PL" sz="2430"/>
            </a:br>
            <a:br>
              <a:rPr b="1" lang="pl-PL" sz="2430"/>
            </a:br>
            <a:r>
              <a:rPr b="1" lang="pl-PL" sz="2430">
                <a:solidFill>
                  <a:srgbClr val="FFFF00"/>
                </a:solidFill>
              </a:rPr>
              <a:t>Kształcimy w zawodach, </a:t>
            </a:r>
            <a:br>
              <a:rPr b="1" lang="pl-PL" sz="2430">
                <a:solidFill>
                  <a:srgbClr val="FFFF00"/>
                </a:solidFill>
              </a:rPr>
            </a:br>
            <a:r>
              <a:rPr b="1" lang="pl-PL" sz="2430">
                <a:solidFill>
                  <a:srgbClr val="FFFF00"/>
                </a:solidFill>
              </a:rPr>
              <a:t>które dzisiaj dadzą Wam frajdę z nauki, </a:t>
            </a:r>
            <a:br>
              <a:rPr b="1" lang="pl-PL" sz="2430">
                <a:solidFill>
                  <a:srgbClr val="FFFF00"/>
                </a:solidFill>
              </a:rPr>
            </a:br>
            <a:r>
              <a:rPr b="1" lang="pl-PL" sz="2430">
                <a:solidFill>
                  <a:srgbClr val="FFFF00"/>
                </a:solidFill>
              </a:rPr>
              <a:t>a w przyszłości dobrą i stabilną pracę </a:t>
            </a:r>
            <a:br>
              <a:rPr b="1" lang="pl-PL" sz="2430">
                <a:solidFill>
                  <a:srgbClr val="FFFF00"/>
                </a:solidFill>
              </a:rPr>
            </a:br>
            <a:r>
              <a:rPr b="1" lang="pl-PL" sz="2430">
                <a:solidFill>
                  <a:srgbClr val="FFFF00"/>
                </a:solidFill>
              </a:rPr>
              <a:t>oraz możliwość dalszego rozwoju.</a:t>
            </a:r>
            <a:br>
              <a:rPr lang="pl-PL" sz="2430"/>
            </a:br>
            <a:br>
              <a:rPr lang="pl-PL" sz="3959"/>
            </a:br>
            <a:endParaRPr sz="3959"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371600" y="404664"/>
            <a:ext cx="64008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b="1" lang="pl-PL">
                <a:solidFill>
                  <a:srgbClr val="FFFF00"/>
                </a:solidFill>
              </a:rPr>
              <a:t>ZESPÓŁ SZKÓŁ ELEKTRONICZNYCH, ELEKTRYCZNYCH I MECHANICZNYCH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b="1" lang="pl-PL">
                <a:solidFill>
                  <a:srgbClr val="FFFF00"/>
                </a:solidFill>
              </a:rPr>
              <a:t>w Bielsku-Białej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Technik informatyk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67544" y="1268760"/>
            <a:ext cx="3401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jest dla Ciebie jeżeli teraz: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467550" y="1772825"/>
            <a:ext cx="6783300" cy="5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interesujesz się branżą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chcesz wiedzieć jak działa sprzęt informatyczny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chcesz wiedzieć jak posługiwać się oprogramowaniem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interesujesz się grami wszelkiego rodzaju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tworzysz muzykę, strony, filmy, multimedia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0"/>
            <a:ext cx="1691680" cy="688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8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Technik informatyk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467544" y="1772816"/>
            <a:ext cx="6318448" cy="4782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 łatwością znaleźć dobrą pracę w kraju lub za granicą, informatyka potrzebują firmy z każdej branży (banki, urzędy, firmy informatyczne, firmy tworzące oprogramowanie komputerowe itd.)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chcesz wybrać studia techniczne do których będziesz świetnie przygotowany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Technik informatyk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467550" y="1772823"/>
            <a:ext cx="6318600" cy="5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założyć własną firmę, do czego przyda się wiedza z zakresu przedsiębiorczości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zostać programistą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zostać administratorem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pracować z sprzętem IT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serwisować sprzęt IT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8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Technik informatyk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467544" y="1268760"/>
            <a:ext cx="3117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kwalifikacje zawodowe: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467550" y="1772827"/>
            <a:ext cx="6318600" cy="45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INF.02. Administracja i eksploatacja systemów komputerowych, urządzeń peryferyjnych i lokalnych sieci komputerowych.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INF.03. Tworzenie i administrowanie stronami i aplikacjami internetowymi oraz bazami danych.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8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gnieszka\Downloads\robot-2791677_640.jpg"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Technik mechatronik</a:t>
            </a:r>
            <a:endParaRPr b="0" i="0" sz="4000" u="none" cap="none" strike="noStrike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467544" y="1772816"/>
            <a:ext cx="6318448" cy="3921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znaleźć dobrą pracę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przemyśle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projektować i konstruować urządzenia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wykorzystaniem technik komputerowych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obsługiwać obrabiarki sterowane numerycznie CNC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gnieszka\Downloads\robot-2791677_640.jpg" id="196" name="Google Shape;1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Technik mechatronik</a:t>
            </a:r>
            <a:endParaRPr b="0" i="0" sz="4000" u="none" cap="none" strike="noStrike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467544" y="1772816"/>
            <a:ext cx="6318448" cy="2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pracować jako programista sterowników PLC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pracować jako technolog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pracować jako specjalista ds. handlu sprzętem mechatronicznym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gnieszka\Downloads\robot-2791677_640.jpg" id="204" name="Google Shape;2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Technik mechatronik</a:t>
            </a:r>
            <a:endParaRPr b="0" i="0" sz="4000" u="none" cap="none" strike="noStrike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467544" y="1268760"/>
            <a:ext cx="3117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kwalifikacje zawodowe:</a:t>
            </a:r>
            <a:endParaRPr b="0" i="0" sz="2400" u="none" cap="none" strike="noStrike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467550" y="1792575"/>
            <a:ext cx="6678000" cy="4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ELM.03.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Montaż, uruchamianie i konserwacja urządzeń i systemów mechatronicznych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ELM.06. 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Eksploatacja i programowanie urządzeń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systemów mechatronicznych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get/52e2d1424952b108feda8460da293276133adee1515970_1920.jpg" id="212" name="Google Shape;2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467544" y="548680"/>
            <a:ext cx="568863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Technik mechanik</a:t>
            </a:r>
            <a:br>
              <a:rPr b="1" i="0" lang="pl-PL" sz="4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467544" y="1268760"/>
            <a:ext cx="3401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jest dla Ciebie jeżeli teraz: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467544" y="1772816"/>
            <a:ext cx="6318448" cy="442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zauważasz otaczające Cię na co dzień maszyny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jesteś ciekaw ich budowy (na etapie projektowania, konstruowania, wytwarzania ręcznego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maszynowego, oraz eksploatacji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naprawy)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get/52e2d1424952b108feda8460da293276133adee1515970_1920.jpg"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Technik mechanik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467544" y="1772816"/>
            <a:ext cx="6318448" cy="4696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być poszukiwanym pracownikiem zarówno w Polsce jak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 wielu krajach Unii Europejskiej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móc pracować w zakładach o zautomatyzowanym i zrobotyzowanym cyklu produkcyjnym oraz w zakładach prowadzących usługi w zakresie projektowania, montażu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oraz napraw maszyn i urządzeń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get/52e2d1424952b108feda8460da293276133adee1515970_1920.jpg" id="228" name="Google Shape;2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Technik mechanik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467544" y="1772816"/>
            <a:ext cx="6318448" cy="2542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mieć możliwość wyboru wielu specjalizacji i ścieżek zainteresowań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założyć własną działalność gospodarczą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83fefa8b1f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83fefa8b1f_0_28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pl-PL" sz="40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Dlaczego Mechanik?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83fefa8b1f_0_28"/>
          <p:cNvSpPr txBox="1"/>
          <p:nvPr/>
        </p:nvSpPr>
        <p:spPr>
          <a:xfrm>
            <a:off x="467544" y="1268760"/>
            <a:ext cx="439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l-PL" sz="2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jest dla Ciebie: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83fefa8b1f_0_28"/>
          <p:cNvSpPr/>
          <p:nvPr/>
        </p:nvSpPr>
        <p:spPr>
          <a:xfrm>
            <a:off x="467550" y="1772826"/>
            <a:ext cx="6318300" cy="46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wysoka zdawalność egzaminów maturalnych i zawodowych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duża liczba laureatów i finalistów olimpiad i konkursów ogólnopolskich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wysokie miejsce w Ogólnopolskim Rankingu Techników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liczne sukcesy sportowe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lokalizacja w centrum miasta, blisko dworca PKS i PKP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gnieszka\Desktop\zseeim_mechanik.jpg" id="95" name="Google Shape;95;g83fefa8b1f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get/52e2d1424952b108feda8460da293276133adee1515970_1920.jpg" id="236" name="Google Shape;2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Technik mechanik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467544" y="1268760"/>
            <a:ext cx="3117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kwalifikacje zawodowe:</a:t>
            </a:r>
            <a:endParaRPr b="0" i="0" sz="24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467544" y="1772816"/>
            <a:ext cx="6318448" cy="3921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MEC.05. Użytkowanie obrabiarek skrawających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MEC.09. Organizacja i nadzorowanie procesów produkcji maszyn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urządzeń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3fefa8b1f_0_50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Technik elektronik</a:t>
            </a:r>
            <a:endParaRPr b="0" i="0" sz="4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83fefa8b1f_0_50"/>
          <p:cNvSpPr txBox="1"/>
          <p:nvPr/>
        </p:nvSpPr>
        <p:spPr>
          <a:xfrm>
            <a:off x="467544" y="1268760"/>
            <a:ext cx="270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jest dla Ciebie jeżeli:</a:t>
            </a:r>
            <a:endParaRPr b="0" i="0" sz="24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83fefa8b1f_0_50"/>
          <p:cNvSpPr/>
          <p:nvPr/>
        </p:nvSpPr>
        <p:spPr>
          <a:xfrm>
            <a:off x="467544" y="1772816"/>
            <a:ext cx="6318300" cy="46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masz zainteresowania techniczne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jesteś spostrzegawczy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potrafisz się skoncentrować i masz podzielność uwagi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potrafisz myśleć abstrakcyjnie i masz wyobraźnię przestrzenną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masz duże zdolności manualne,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łatwością wykonujesz precyzyjne ruchy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83fefa8b1f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83fefa8b1f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83fefa8b1f_0_57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Technik elektronik</a:t>
            </a:r>
            <a:endParaRPr b="0" i="0" sz="4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83fefa8b1f_0_57"/>
          <p:cNvSpPr txBox="1"/>
          <p:nvPr/>
        </p:nvSpPr>
        <p:spPr>
          <a:xfrm>
            <a:off x="467544" y="1268760"/>
            <a:ext cx="439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83fefa8b1f_0_57"/>
          <p:cNvSpPr/>
          <p:nvPr/>
        </p:nvSpPr>
        <p:spPr>
          <a:xfrm>
            <a:off x="467544" y="1772816"/>
            <a:ext cx="6318300" cy="4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zajmować się montażem, diagnostyką i naprawą urządzeń mechatronicznych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pracować jako konstruktor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pracować jako specjalista ds. handlu sprzętem mechatronicznym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pl-P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pracować w przedsiębiorstwach komputerowych, firmach wykorzystujących aparaturę elektroniczną, urządzenia sprzęt specjalistyczny.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83fefa8b1f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83fefa8b1f_0_64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Technik elektronik</a:t>
            </a:r>
            <a:endParaRPr b="0" i="0" sz="4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83fefa8b1f_0_64"/>
          <p:cNvSpPr txBox="1"/>
          <p:nvPr/>
        </p:nvSpPr>
        <p:spPr>
          <a:xfrm>
            <a:off x="467544" y="1268760"/>
            <a:ext cx="31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kwalifikacje zawodowe:</a:t>
            </a:r>
            <a:endParaRPr b="0" i="0" sz="24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83fefa8b1f_0_64"/>
          <p:cNvSpPr/>
          <p:nvPr/>
        </p:nvSpPr>
        <p:spPr>
          <a:xfrm>
            <a:off x="467544" y="1772816"/>
            <a:ext cx="6318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ELM.02.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Montaż oraz instalowanie układów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urządzeń elektronicznych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ELM.05.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Eksploatacja urządzeń elektronicznych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Technik elektryk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467544" y="1268760"/>
            <a:ext cx="3401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jest dla Ciebie jeżeli teraz:</a:t>
            </a:r>
            <a:endParaRPr b="0" i="0" sz="2400" u="none" cap="none" strike="noStrike">
              <a:solidFill>
                <a:srgbClr val="6D1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467544" y="1772816"/>
            <a:ext cx="6318448" cy="305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interesujesz się energią elektryczną i jej różnorodnym i coraz bardziej rosnącym zastosowaniem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jesteś odpowiedzialny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masz wyobraźnię przestrzenną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Technik elektryk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6D1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467544" y="1772816"/>
            <a:ext cx="6318448" cy="3834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mieć duży wybór gdzie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jako kto chcesz pracować: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zakładach energetycznych, elektrowniach i sieciach energooszczędnych czy w firmach, biurach konstrukcyjnych, zakładach produkcyjnych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Technik elektryk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467544" y="1268760"/>
            <a:ext cx="4390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6D1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467544" y="1772816"/>
            <a:ext cx="6318448" cy="435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mistrz, technolog czy technik ds. pomiarów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konserwator urządzeń i sprzętu elektrycznego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kierownik zmiany, przy montażu, obsłudze i konserwacji przemysłowych urządzeń i sieci elektroenergetycznych itd.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7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Technik elektryk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467544" y="1268760"/>
            <a:ext cx="3117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6D1A09"/>
                </a:solidFill>
                <a:latin typeface="Calibri"/>
                <a:ea typeface="Calibri"/>
                <a:cs typeface="Calibri"/>
                <a:sym typeface="Calibri"/>
              </a:rPr>
              <a:t>kwalifikacje zawodowe:</a:t>
            </a:r>
            <a:endParaRPr b="0" i="0" sz="2400" u="none" cap="none" strike="noStrike">
              <a:solidFill>
                <a:srgbClr val="6D1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467550" y="1772825"/>
            <a:ext cx="6739500" cy="29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ELE.02.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Montaż, uruchamianie i konserwacja instalacji, maszyn i urządzeń elektrycznych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ELE.05.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Eksploatacja maszyn, urządzeń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instalacji elektrycznych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8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Elektryk</a:t>
            </a:r>
            <a:r>
              <a:rPr b="1" i="0" lang="pl-PL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l-PL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 szkole branżowej </a:t>
            </a:r>
            <a:r>
              <a:rPr lang="pl-PL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 stopnia</a:t>
            </a:r>
            <a:endParaRPr b="0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467544" y="1268760"/>
            <a:ext cx="3401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jest dla Ciebie jeżeli teraz:</a:t>
            </a:r>
            <a:endParaRPr b="0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467544" y="1772816"/>
            <a:ext cx="63184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interesujesz się elektryką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jesteś zręczny i sprawny manualnie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masz dobrą koordynację wzrokowo ruchową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jesteś odpowiedzialny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szukasz pracy, która nie pozwoli Ci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się nudzić i będzie dawała dużo satysfakcji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Elektryk </a:t>
            </a:r>
            <a:r>
              <a:rPr lang="pl-PL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 szkole branżowej I stopnia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467544" y="1268760"/>
            <a:ext cx="3401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jest dla Ciebie jeżeli teraz:</a:t>
            </a:r>
            <a:endParaRPr b="0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467544" y="1772816"/>
            <a:ext cx="6318448" cy="374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zależy Ci na szybszej niezależności finansowej i na razie nie planujesz studiów wyższych ale cenisz elastyczność na rynku pracy i łatwość zdobycia nowych uprawnień (możliwość zrobienia innych kursów kwalifikacyjnych)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Dlaczego Mechanik?</a:t>
            </a:r>
            <a:endParaRPr b="0" i="0" sz="40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67544" y="1268760"/>
            <a:ext cx="20054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jest dla Ciebie:</a:t>
            </a:r>
            <a:endParaRPr b="0" i="0" sz="2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67550" y="1742600"/>
            <a:ext cx="6318300" cy="4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dysponujemy 7 nowoczesnymi pracowniami komputerowymi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łączymy kształcenie teoretyczne z przygotowaniem praktycznym do </a:t>
            </a: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pracy w zawodzie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realizujemy klasę integracyjną, </a:t>
            </a: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 wsparciu 5 pedagogów, psychologa oraz nauczyciela współorganizującego kształcenie </a:t>
            </a: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dla uczniów z problemami zdrowotnymi </a:t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gnieszka\Desktop\zseeim_mechanik.jp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0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Elektryk </a:t>
            </a:r>
            <a:r>
              <a:rPr b="0" i="0" lang="pl-PL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 szkole branżowej I stopnia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467544" y="1268760"/>
            <a:ext cx="42108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jest dla ciebie jeśli w przyszłości:</a:t>
            </a:r>
            <a:endParaRPr b="0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0"/>
          <p:cNvSpPr/>
          <p:nvPr/>
        </p:nvSpPr>
        <p:spPr>
          <a:xfrm>
            <a:off x="467544" y="1772816"/>
            <a:ext cx="6318448" cy="312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założyć własną firmę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mieć duży wybór miejsca pracy od elektrowni, kopalni, przez kolej i różne zakłady przemysłowe, instytucje czy firmy usługowe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1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Elektryk </a:t>
            </a:r>
            <a:r>
              <a:rPr lang="pl-PL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 szkole branżowej I stopnia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1"/>
          <p:cNvSpPr txBox="1"/>
          <p:nvPr/>
        </p:nvSpPr>
        <p:spPr>
          <a:xfrm>
            <a:off x="467544" y="1268760"/>
            <a:ext cx="289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daje uprawnienia do: </a:t>
            </a:r>
            <a:endParaRPr b="0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467544" y="1772816"/>
            <a:ext cx="6318448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wykonywania, diagnozowania stanu, dokonywania napraw instalacji elektrycznej oraz maszyn i urządzeń zasilanych prądem elektrycznym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 txBox="1"/>
          <p:nvPr/>
        </p:nvSpPr>
        <p:spPr>
          <a:xfrm>
            <a:off x="467544" y="548680"/>
            <a:ext cx="5688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Elektryk </a:t>
            </a:r>
            <a:r>
              <a:rPr lang="pl-PL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 szkole branżowej I stopnia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467544" y="1268760"/>
            <a:ext cx="3117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kwalifikacje zawodowe:</a:t>
            </a:r>
            <a:endParaRPr b="0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467550" y="1772825"/>
            <a:ext cx="6862800" cy="3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ELE.02.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Montaż, uruchamianie i konserwacja instalacji, maszyn i urządzeń elektrycznych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fba658726_0_0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Dane kontaktowe</a:t>
            </a:r>
            <a:endParaRPr b="0" i="0" sz="40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7fba658726_0_0"/>
          <p:cNvSpPr txBox="1"/>
          <p:nvPr/>
        </p:nvSpPr>
        <p:spPr>
          <a:xfrm>
            <a:off x="467544" y="1268760"/>
            <a:ext cx="200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zapraszamy:</a:t>
            </a:r>
            <a:endParaRPr b="0" i="0" sz="2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7fba658726_0_0"/>
          <p:cNvSpPr/>
          <p:nvPr/>
        </p:nvSpPr>
        <p:spPr>
          <a:xfrm>
            <a:off x="1016375" y="1730450"/>
            <a:ext cx="576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Zespół Szkół Elektronicznych, Elektrycznych i Mechanicznych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im. Jędrzeja Śniadeckiego,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43-300 Bielsko-Biała,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ul. Słowackiego 24</a:t>
            </a:r>
            <a:b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 33 812 24 79</a:t>
            </a:r>
            <a:b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www.zseeim.edu.pl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szkola@zseeim.edu.pl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gnieszka\Desktop\zseeim_mechanik.jpg" id="343" name="Google Shape;343;g7fba65872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3fefa8b1f_0_36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Dlaczego Mechanik?</a:t>
            </a:r>
            <a:endParaRPr b="0" i="0" sz="40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83fefa8b1f_0_36"/>
          <p:cNvSpPr txBox="1"/>
          <p:nvPr/>
        </p:nvSpPr>
        <p:spPr>
          <a:xfrm>
            <a:off x="467544" y="1268760"/>
            <a:ext cx="200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jest dla Ciebie:</a:t>
            </a:r>
            <a:endParaRPr b="0" i="0" sz="2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83fefa8b1f_0_36"/>
          <p:cNvSpPr/>
          <p:nvPr/>
        </p:nvSpPr>
        <p:spPr>
          <a:xfrm>
            <a:off x="467550" y="1742600"/>
            <a:ext cx="6318300" cy="4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naszej szkole działa Lokalna Akademia CISCO, SZKP - Szkolny Klub Przedsiębiorczości, SZOK - Szkolny Ośrodek Kariery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realizujemy projekty unijne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współpracujemy z najlepszymi firmami na lokalnym rynku pracy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 szkole działają liczne koła: </a:t>
            </a:r>
            <a:b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techniki, PTTK, PCK, SIMP, SEP, strzeleckie, matematyczne,</a:t>
            </a:r>
            <a:r>
              <a:rPr lang="pl-PL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informatyczne, sportowe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gnieszka\Desktop\zseeim_mechanik.jpg" id="111" name="Google Shape;111;g83fefa8b1f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3fefa8b1f_0_43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pl-PL" sz="40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Kształcimy w 7 zawodach</a:t>
            </a:r>
            <a:endParaRPr b="0" i="0" sz="40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83fefa8b1f_0_43"/>
          <p:cNvSpPr txBox="1"/>
          <p:nvPr/>
        </p:nvSpPr>
        <p:spPr>
          <a:xfrm>
            <a:off x="467539" y="1276588"/>
            <a:ext cx="67557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l-PL" sz="2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Technikum nr 3 z oddziałami integracyjnymi (5 lat):</a:t>
            </a:r>
            <a:endParaRPr sz="2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83fefa8b1f_0_43"/>
          <p:cNvSpPr/>
          <p:nvPr/>
        </p:nvSpPr>
        <p:spPr>
          <a:xfrm>
            <a:off x="467550" y="1742600"/>
            <a:ext cx="7545000" cy="4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2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 programista </a:t>
            </a:r>
            <a:r>
              <a:rPr lang="pl-PL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(nowość!)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 informatyk</a:t>
            </a:r>
            <a:r>
              <a:rPr lang="pl-P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 tym klasa integracyjna)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 mechatronik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 mechanik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 elektronik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 elektryk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Branżowa Szkoła I Stopnia (3 lata):</a:t>
            </a:r>
            <a:endParaRPr sz="2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elektryk</a:t>
            </a:r>
            <a:endParaRPr sz="2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gnieszka\Desktop\zseeim_mechanik.jpg" id="119" name="Google Shape;119;g83fefa8b1f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83fefa8b1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83fefa8b1f_0_0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Technik programista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83fefa8b1f_0_0"/>
          <p:cNvSpPr txBox="1"/>
          <p:nvPr/>
        </p:nvSpPr>
        <p:spPr>
          <a:xfrm>
            <a:off x="467544" y="1268760"/>
            <a:ext cx="340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jest dla Ciebie jeżeli teraz: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83fefa8b1f_0_0"/>
          <p:cNvSpPr/>
          <p:nvPr/>
        </p:nvSpPr>
        <p:spPr>
          <a:xfrm>
            <a:off x="467544" y="1772816"/>
            <a:ext cx="6318300" cy="25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interesujesz się informatyką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wiedzieć więcej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uniwersalnym i międzynarodowym języku programowania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83fefa8b1f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83fefa8b1f_0_7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Technik programista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83fefa8b1f_0_7"/>
          <p:cNvSpPr txBox="1"/>
          <p:nvPr/>
        </p:nvSpPr>
        <p:spPr>
          <a:xfrm>
            <a:off x="467544" y="1268760"/>
            <a:ext cx="439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83fefa8b1f_0_7"/>
          <p:cNvSpPr/>
          <p:nvPr/>
        </p:nvSpPr>
        <p:spPr>
          <a:xfrm>
            <a:off x="467544" y="1772816"/>
            <a:ext cx="6318300" cy="4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chciałbyś z łatwością znaleźć dobrze płatną pracę w przedsiębiorstwach (usługowych, zajmujących się hostingiem, projektowaniem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administracją witryn internetowych, grafiką komputerową lub modelowaniem i drukiem 3D)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pracować jako freelancer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83fefa8b1f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83fefa8b1f_0_14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Technik programista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83fefa8b1f_0_14"/>
          <p:cNvSpPr txBox="1"/>
          <p:nvPr/>
        </p:nvSpPr>
        <p:spPr>
          <a:xfrm>
            <a:off x="467544" y="1268760"/>
            <a:ext cx="445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l-P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jest dla Ciebie jeżeli w przyszłości: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83fefa8b1f_0_14"/>
          <p:cNvSpPr/>
          <p:nvPr/>
        </p:nvSpPr>
        <p:spPr>
          <a:xfrm>
            <a:off x="467544" y="1772816"/>
            <a:ext cx="6318300" cy="3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tworzyć i administrować strony WWW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bazy danych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programować aplikacje internetowe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projektować, programować i testować aplikacje mobilne, desktopowe </a:t>
            </a:r>
            <a:b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webowe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83fefa8b1f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0"/>
            <a:ext cx="169168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83fefa8b1f_0_21"/>
          <p:cNvSpPr txBox="1"/>
          <p:nvPr/>
        </p:nvSpPr>
        <p:spPr>
          <a:xfrm>
            <a:off x="467544" y="548680"/>
            <a:ext cx="568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Technik programista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83fefa8b1f_0_21"/>
          <p:cNvSpPr txBox="1"/>
          <p:nvPr/>
        </p:nvSpPr>
        <p:spPr>
          <a:xfrm>
            <a:off x="467544" y="1268760"/>
            <a:ext cx="31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kwalifikacje zawodowe: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83fefa8b1f_0_21"/>
          <p:cNvSpPr/>
          <p:nvPr/>
        </p:nvSpPr>
        <p:spPr>
          <a:xfrm>
            <a:off x="467544" y="1772816"/>
            <a:ext cx="6318300" cy="29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INF.03. Tworzenie i administrowanie stronami i aplikacjami internetowymi oraz bazami danych.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INF.04. Projektowanie, programowanie</a:t>
            </a:r>
            <a:b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testowanie aplikacji.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2020-04-09T08:13:28Z</dcterms:created>
  <dc:creator>Agnieszka</dc:creator>
</cp:coreProperties>
</file>